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4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281DED-AA85-4A74-9E34-4B7491CFE7BE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225722-80EA-4732-943B-B275BD9DABB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717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1CE668-2D5D-4C4A-AA3C-491430E3BC82}" type="slidenum">
              <a:rPr lang="pt-BR">
                <a:latin typeface="Arial" charset="0"/>
                <a:cs typeface="Arial" charset="0"/>
              </a:rPr>
              <a:pPr/>
              <a:t>3</a:t>
            </a:fld>
            <a:endParaRPr lang="pt-BR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82267-6C7D-41CA-BA05-88BDD46206D0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8EA89-819F-441E-81CF-C0740FCB1FD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538C7-D2B0-40DF-B4D6-8ECAF1964896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A885D-DB53-462D-AB3A-839DA8A47D2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A2B7A-41BA-438D-A0A9-317B7A984A17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7CE1D-3430-4CED-AD00-99894344536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6FA99-804B-46A5-B8F2-D425BC490805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74FB1-6794-4AC6-A6DE-B150DA6C1C8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2A14C-1D71-4BCF-B8E0-EAAF57D1F3B3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5E649-1DA9-427F-9651-F9291B477FC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F1BFE-EC51-4962-B975-616F599E9DE4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110A6-FC46-4452-85BF-3EEEBAC7A0B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75209-4193-4B65-ACBC-7765E007CF4D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6DFB4-2637-41A5-BA7A-539782D5AD4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F306D-9566-48E6-80A5-EA0EA8F537CC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8E58D-E6AF-4633-B6C3-9EF02FDBDE2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500DD-B071-46B0-A4D4-8C5B4B765481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1C621-6AD6-4FBC-BAB2-D4792AC6788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5B58E-7836-458C-8BA6-57F346F25A8D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8DFA1-B9C3-499D-A162-E0354B53870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BCDC6-EB91-44EC-8089-2E764023B3D4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3519D-9738-4D5D-B2CF-860950635DD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BD0825-AF20-4362-ACE5-787C0C8FEF95}" type="datetimeFigureOut">
              <a:rPr lang="pt-BR"/>
              <a:pPr>
                <a:defRPr/>
              </a:pPr>
              <a:t>26/08/2015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F8DA16-1457-45CB-92E1-93C5FE7A7A8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b="1" smtClean="0">
                <a:latin typeface="Arial" charset="0"/>
                <a:cs typeface="Arial" charset="0"/>
              </a:rPr>
              <a:t>ESCOLA ESTADUAL PAULO EDUARDO DE SOUZA FIRMO  - EXTENSÃO JIBOIA</a:t>
            </a:r>
          </a:p>
          <a:p>
            <a:pPr algn="ctr" eaLnBrk="1" hangingPunct="1">
              <a:buFont typeface="Arial" charset="0"/>
              <a:buNone/>
            </a:pPr>
            <a:r>
              <a:rPr lang="pt-BR" sz="2800" b="1" smtClean="0">
                <a:latin typeface="Arial" charset="0"/>
                <a:cs typeface="Arial" charset="0"/>
              </a:rPr>
              <a:t>SIDROLANDIA - MS</a:t>
            </a:r>
          </a:p>
          <a:p>
            <a:pPr eaLnBrk="1" hangingPunct="1">
              <a:buFont typeface="Arial" charset="0"/>
              <a:buNone/>
            </a:pPr>
            <a:r>
              <a:rPr lang="pt-BR" sz="2800" smtClean="0">
                <a:latin typeface="Arial" charset="0"/>
                <a:cs typeface="Arial" charset="0"/>
              </a:rPr>
              <a:t>  </a:t>
            </a:r>
            <a:r>
              <a:rPr lang="pt-BR" b="1" smtClean="0">
                <a:latin typeface="Arial" charset="0"/>
                <a:cs typeface="Arial" charset="0"/>
              </a:rPr>
              <a:t>PROGETEC</a:t>
            </a:r>
            <a:r>
              <a:rPr lang="pt-BR" sz="2800" smtClean="0">
                <a:latin typeface="Arial" charset="0"/>
                <a:cs typeface="Arial" charset="0"/>
              </a:rPr>
              <a:t>:  Madalena Neves Moreira</a:t>
            </a:r>
          </a:p>
          <a:p>
            <a:pPr eaLnBrk="1" hangingPunct="1">
              <a:buFont typeface="Arial" charset="0"/>
              <a:buNone/>
            </a:pPr>
            <a:endParaRPr lang="pt-BR" sz="280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pt-BR" b="1" smtClean="0">
                <a:latin typeface="Arial" charset="0"/>
                <a:cs typeface="Arial" charset="0"/>
              </a:rPr>
              <a:t>TEMA:  </a:t>
            </a:r>
            <a:r>
              <a:rPr lang="pt-BR" sz="2800" smtClean="0">
                <a:latin typeface="Arial" charset="0"/>
                <a:cs typeface="Arial" charset="0"/>
              </a:rPr>
              <a:t>Avaliação com uso das tecnologias educacionais</a:t>
            </a:r>
          </a:p>
          <a:p>
            <a:pPr eaLnBrk="1" hangingPunct="1">
              <a:buFont typeface="Arial" charset="0"/>
              <a:buNone/>
            </a:pPr>
            <a:endParaRPr lang="pt-BR" sz="2800" smtClean="0">
              <a:latin typeface="Arial" charset="0"/>
              <a:cs typeface="Arial" charset="0"/>
            </a:endParaRPr>
          </a:p>
        </p:txBody>
      </p:sp>
      <p:pic>
        <p:nvPicPr>
          <p:cNvPr id="2051" name="Imagem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00063"/>
            <a:ext cx="8215312" cy="928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m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428625"/>
            <a:ext cx="7786687" cy="785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5" name="Título 4"/>
          <p:cNvSpPr>
            <a:spLocks noGrp="1"/>
          </p:cNvSpPr>
          <p:nvPr>
            <p:ph type="ctrTitle"/>
          </p:nvPr>
        </p:nvSpPr>
        <p:spPr>
          <a:xfrm>
            <a:off x="642938" y="1214438"/>
            <a:ext cx="7772400" cy="857250"/>
          </a:xfrm>
        </p:spPr>
        <p:txBody>
          <a:bodyPr/>
          <a:lstStyle/>
          <a:p>
            <a:r>
              <a:rPr lang="pt-BR" sz="3200" b="1" smtClean="0">
                <a:latin typeface="Arial" charset="0"/>
                <a:cs typeface="Arial" charset="0"/>
              </a:rPr>
              <a:t>POSSIBILIDADE DE AVALIAÇÃO </a:t>
            </a:r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571500" y="2000250"/>
            <a:ext cx="8001000" cy="4429125"/>
          </a:xfrm>
        </p:spPr>
        <p:txBody>
          <a:bodyPr/>
          <a:lstStyle/>
          <a:p>
            <a:pPr lvl="1" algn="just">
              <a:buFont typeface="Arial" pitchFamily="34" charset="0"/>
              <a:buChar char="•"/>
              <a:defRPr/>
            </a:pP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Podemos utilizar chats, </a:t>
            </a:r>
            <a:r>
              <a:rPr lang="pt-B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wikis</a:t>
            </a: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, fóruns, bem como as redes sociais como </a:t>
            </a:r>
            <a:r>
              <a:rPr lang="pt-BR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facebook</a:t>
            </a: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blog etc.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Através de sites interativos os alunos poderão postar suas produções, participar e avaliar suas produções e a </a:t>
            </a:r>
            <a:r>
              <a:rPr lang="pt-BR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 demais colegas. </a:t>
            </a:r>
            <a:r>
              <a:rPr lang="pt-B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Desenvolvendo exercícios e obtendo respostas dos mesmos.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pt-B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m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428625"/>
            <a:ext cx="7786687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Retângulo 10"/>
          <p:cNvSpPr>
            <a:spLocks noChangeArrowheads="1"/>
          </p:cNvSpPr>
          <p:nvPr/>
        </p:nvSpPr>
        <p:spPr bwMode="auto">
          <a:xfrm>
            <a:off x="714375" y="1571625"/>
            <a:ext cx="7572375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b="1"/>
              <a:t>DESCRIÇÃO DE DUAS SITUAÇÕES DE AVALIAÇÃO  </a:t>
            </a:r>
          </a:p>
          <a:p>
            <a:endParaRPr lang="pt-BR"/>
          </a:p>
        </p:txBody>
      </p:sp>
      <p:sp>
        <p:nvSpPr>
          <p:cNvPr id="4100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71475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pt-BR" sz="2800" smtClean="0">
                <a:latin typeface="Arial" charset="0"/>
                <a:cs typeface="Arial" charset="0"/>
              </a:rPr>
              <a:t>1ª Quando na aula de Espanhol utilizamos o site de perguntas e respostas online, os alunos respondiam e obtinham após o término o resultado de sua pontuação.</a:t>
            </a:r>
          </a:p>
          <a:p>
            <a:pPr algn="just">
              <a:buFont typeface="Arial" charset="0"/>
              <a:buNone/>
            </a:pPr>
            <a:r>
              <a:rPr lang="pt-BR" sz="2800" smtClean="0">
                <a:latin typeface="Arial" charset="0"/>
                <a:cs typeface="Arial" charset="0"/>
              </a:rPr>
              <a:t>2ª O professor fez um blog onde os alunos deveriam postar suas produções sobre o tema discutido nas aulas de literatura.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483100"/>
          </a:xfrm>
        </p:spPr>
        <p:txBody>
          <a:bodyPr/>
          <a:lstStyle/>
          <a:p>
            <a:pPr algn="just"/>
            <a:r>
              <a:rPr lang="pt-BR" sz="2800" smtClean="0">
                <a:latin typeface="Arial" charset="0"/>
                <a:cs typeface="Arial" charset="0"/>
              </a:rPr>
              <a:t>Os recursos tecnológicos como a internet, chats, redes sociais, e outros, facilitam a avaliação processual e uma produção coletiva;</a:t>
            </a:r>
          </a:p>
          <a:p>
            <a:pPr algn="just"/>
            <a:r>
              <a:rPr lang="pt-BR" sz="2800" smtClean="0">
                <a:latin typeface="Arial" charset="0"/>
                <a:cs typeface="Arial" charset="0"/>
              </a:rPr>
              <a:t>  O professor continua como orientador durante todo o desenvolvimento da atividade.</a:t>
            </a:r>
          </a:p>
          <a:p>
            <a:pPr algn="just"/>
            <a:r>
              <a:rPr lang="pt-BR" sz="2800" smtClean="0">
                <a:latin typeface="Arial" charset="0"/>
                <a:cs typeface="Arial" charset="0"/>
              </a:rPr>
              <a:t>Neste tipo de avaliação o erro não é penalizado, mas entendido como parte do aprendizado. </a:t>
            </a:r>
            <a:endParaRPr lang="pt-BR" smtClean="0">
              <a:latin typeface="Arial" charset="0"/>
              <a:cs typeface="Arial" charset="0"/>
            </a:endParaRPr>
          </a:p>
          <a:p>
            <a:pPr algn="just"/>
            <a:r>
              <a:rPr lang="pt-BR" smtClean="0">
                <a:latin typeface="Arial" charset="0"/>
                <a:cs typeface="Arial" charset="0"/>
              </a:rPr>
              <a:t> Redefinindo metas, como construção de conhecimento.</a:t>
            </a:r>
          </a:p>
          <a:p>
            <a:pPr lvl="1" algn="just">
              <a:buFont typeface="Arial" charset="0"/>
              <a:buChar char="•"/>
            </a:pPr>
            <a:endParaRPr lang="pt-BR" smtClean="0">
              <a:latin typeface="Arial" charset="0"/>
              <a:cs typeface="Arial" charset="0"/>
            </a:endParaRPr>
          </a:p>
          <a:p>
            <a:pPr algn="just"/>
            <a:endParaRPr lang="pt-BR" sz="2800" smtClean="0">
              <a:latin typeface="Arial" charset="0"/>
              <a:cs typeface="Arial" charset="0"/>
            </a:endParaRPr>
          </a:p>
          <a:p>
            <a:pPr>
              <a:buFont typeface="Arial" charset="0"/>
              <a:buNone/>
            </a:pPr>
            <a:endParaRPr lang="pt-BR" sz="2800" b="1" smtClean="0"/>
          </a:p>
          <a:p>
            <a:endParaRPr lang="pt-BR" sz="2800" smtClean="0"/>
          </a:p>
        </p:txBody>
      </p:sp>
      <p:pic>
        <p:nvPicPr>
          <p:cNvPr id="5123" name="Imagem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428625"/>
            <a:ext cx="7929562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4" name="Título 5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329613" cy="714375"/>
          </a:xfrm>
        </p:spPr>
        <p:txBody>
          <a:bodyPr/>
          <a:lstStyle/>
          <a:p>
            <a:r>
              <a:rPr lang="pt-BR" b="1" smtClean="0"/>
              <a:t>ORIENTAÇÕES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202</Words>
  <Application>Microsoft Office PowerPoint</Application>
  <PresentationFormat>Apresentação na tela (4:3)</PresentationFormat>
  <Paragraphs>19</Paragraphs>
  <Slides>4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7" baseType="lpstr">
      <vt:lpstr>Arial</vt:lpstr>
      <vt:lpstr>Calibri</vt:lpstr>
      <vt:lpstr>Tema do Office</vt:lpstr>
      <vt:lpstr>Slide 1</vt:lpstr>
      <vt:lpstr>POSSIBILIDADE DE AVALIAÇÃO </vt:lpstr>
      <vt:lpstr>Slide 3</vt:lpstr>
      <vt:lpstr>ORIENTAÇÕES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Julia</dc:creator>
  <cp:lastModifiedBy>Julia</cp:lastModifiedBy>
  <cp:revision>30</cp:revision>
  <dcterms:created xsi:type="dcterms:W3CDTF">2015-06-14T00:00:54Z</dcterms:created>
  <dcterms:modified xsi:type="dcterms:W3CDTF">2015-08-26T11:58:39Z</dcterms:modified>
</cp:coreProperties>
</file>